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49" d="100"/>
          <a:sy n="49" d="100"/>
        </p:scale>
        <p:origin x="98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FC09BC-59D5-F0F1-6543-066AEA0008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3FD9E9-2F6B-8388-A765-7B54A05724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8D7B0-ECB1-41EB-A605-78D826A3028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9F71B1-6A2D-6DA6-73B2-C208BC1759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B1773-1627-A90F-0A52-8575DD0856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6B164-A647-4E16-B8E6-2FCF32C97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678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D25EA-60D6-432D-9B3D-F9AEE2782A6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D0886-338B-47D6-8FAF-3F92C9EE5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655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84E48-DE01-4BC0-B11B-7D1B65E58397}" type="datetime1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88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3866-D54D-4149-A26C-30583DE959D4}" type="datetime1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7453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3866-D54D-4149-A26C-30583DE959D4}" type="datetime1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225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3866-D54D-4149-A26C-30583DE959D4}" type="datetime1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574922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3866-D54D-4149-A26C-30583DE959D4}" type="datetime1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2510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3866-D54D-4149-A26C-30583DE959D4}" type="datetime1">
              <a:rPr lang="en-US" smtClean="0"/>
              <a:t>12/27/2022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6233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3866-D54D-4149-A26C-30583DE959D4}" type="datetime1">
              <a:rPr lang="en-US" smtClean="0"/>
              <a:t>12/27/2022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7849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4D93A-C2E8-46CF-AA03-2D7684D810AC}" type="datetime1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65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AAE62-7267-41F3-96F7-A628EE3D8C0F}" type="datetime1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2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88290-55BF-45D6-B51A-075E6374A4A9}" type="datetime1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26F73-4CB7-4EFB-9079-4102E01BEF67}" type="datetime1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21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E25D-E2A8-44E5-9E56-9EAD5A536B78}" type="datetime1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4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E4AA7-F3FB-4FEA-84BB-D36F457E365F}" type="datetime1">
              <a:rPr lang="en-US" smtClean="0"/>
              <a:t>12/27/2022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60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6123B-F7EE-4AFC-A298-E4579504F67C}" type="datetime1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07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D0C4B-A7E8-4AF5-97C5-7FF30315B8C0}" type="datetime1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85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CA6C-8913-4B1D-90CF-C6D75A7CC01A}" type="datetime1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20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A6E3-33AC-4ED4-90B5-7FCC62E8B3AA}" type="datetime1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6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0DB3866-D54D-4149-A26C-30583DE959D4}" type="datetime1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6172E-885C-4321-9D9C-F9E2BF5A8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16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1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C910C-86EA-89AF-FC1C-7594890FD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115" y="49662"/>
            <a:ext cx="11149262" cy="89835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on Android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3E207-E6B9-603E-9BCF-012E8EFAF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8703" y="3835420"/>
            <a:ext cx="5526981" cy="2499361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Doniel Tripura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Roll: 1907121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&amp; Technology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D2C804-2EBA-AD34-AE20-6CB6EEC6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6683F-7E37-E06B-41A5-E73120353528}"/>
              </a:ext>
            </a:extLst>
          </p:cNvPr>
          <p:cNvSpPr txBox="1"/>
          <p:nvPr/>
        </p:nvSpPr>
        <p:spPr>
          <a:xfrm>
            <a:off x="2879558" y="1214553"/>
            <a:ext cx="6432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 2200</a:t>
            </a:r>
          </a:p>
          <a:p>
            <a:pPr algn="ctr"/>
            <a:r>
              <a:rPr lang="en-US" sz="28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Programming Laboratory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571ED-CD7D-5302-A72C-78D504DCB676}"/>
              </a:ext>
            </a:extLst>
          </p:cNvPr>
          <p:cNvSpPr txBox="1"/>
          <p:nvPr/>
        </p:nvSpPr>
        <p:spPr>
          <a:xfrm>
            <a:off x="1187116" y="2499361"/>
            <a:ext cx="9240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Project: Bank Management System (KUET BANK)</a:t>
            </a:r>
          </a:p>
        </p:txBody>
      </p:sp>
    </p:spTree>
    <p:extLst>
      <p:ext uri="{BB962C8B-B14F-4D97-AF65-F5344CB8AC3E}">
        <p14:creationId xmlns:p14="http://schemas.microsoft.com/office/powerpoint/2010/main" val="1737645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14623D-2728-ACE1-0AC9-9C77E708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304B1-E8DF-168A-7FC9-05E56A8F2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309" y="714669"/>
            <a:ext cx="1082625" cy="2345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176C42-BCD1-49B5-E4F6-8BE8E3FA2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190" y="714668"/>
            <a:ext cx="1082627" cy="2345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4439A-58EA-AD89-815A-8FAFACCFE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97" y="4254501"/>
            <a:ext cx="1082625" cy="23456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59EBC8-F2A2-A810-C4BF-087043026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49" y="2256155"/>
            <a:ext cx="1082626" cy="23456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600A75-9B97-FDDC-0F35-CE349BD18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884" y="4254501"/>
            <a:ext cx="1082624" cy="2345684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00076592-BBB2-6A04-4829-A12EE3312AE7}"/>
              </a:ext>
            </a:extLst>
          </p:cNvPr>
          <p:cNvSpPr txBox="1">
            <a:spLocks/>
          </p:cNvSpPr>
          <p:nvPr/>
        </p:nvSpPr>
        <p:spPr>
          <a:xfrm>
            <a:off x="-261334" y="85064"/>
            <a:ext cx="11149262" cy="6271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Manager Panel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9C8D90C-FEBA-448B-C17D-B6463F93E9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70" y="2256155"/>
            <a:ext cx="1092507" cy="236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6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C5F0A1-A245-A6E0-B1AA-EFD697DD6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DEC61E-26EF-45A7-8678-6E5418C51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96" y="4254501"/>
            <a:ext cx="1082625" cy="2345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E3D5BF-B501-FF65-7B42-EA153AF0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884" y="4254501"/>
            <a:ext cx="1082623" cy="2345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DFECA8-4A40-1C8F-16A8-574E13FEB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309" y="714669"/>
            <a:ext cx="1082625" cy="2345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AC7D7-63C9-AD1C-BD9E-658B287FF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190" y="714668"/>
            <a:ext cx="1082627" cy="2345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C001C-EED5-A8D4-7E83-FF6A600C8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49" y="2256155"/>
            <a:ext cx="1082626" cy="2345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B270A9-5D8C-FB31-03BF-6D088CCCA5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70" y="2256155"/>
            <a:ext cx="1092507" cy="23670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273BBF-C057-5800-97D6-A0FCE4A4FECA}"/>
              </a:ext>
            </a:extLst>
          </p:cNvPr>
          <p:cNvSpPr txBox="1">
            <a:spLocks/>
          </p:cNvSpPr>
          <p:nvPr/>
        </p:nvSpPr>
        <p:spPr>
          <a:xfrm>
            <a:off x="-261334" y="85064"/>
            <a:ext cx="11149262" cy="6271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Manager Panel</a:t>
            </a:r>
          </a:p>
        </p:txBody>
      </p:sp>
    </p:spTree>
    <p:extLst>
      <p:ext uri="{BB962C8B-B14F-4D97-AF65-F5344CB8AC3E}">
        <p14:creationId xmlns:p14="http://schemas.microsoft.com/office/powerpoint/2010/main" val="294563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27106-5704-964E-2B16-E226DCA2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70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D0EB6-CBB3-82E7-154C-FA3F8976B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33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C04B81-5FA9-6CD4-1C6A-61D2C391C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45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52177-E434-4A2F-C6DC-2C8BB25A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3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90B45-B519-7430-4302-2B24E835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42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26AE11-A60F-4BB0-A4BD-27CF77D2EC45}"/>
              </a:ext>
            </a:extLst>
          </p:cNvPr>
          <p:cNvSpPr txBox="1">
            <a:spLocks/>
          </p:cNvSpPr>
          <p:nvPr/>
        </p:nvSpPr>
        <p:spPr>
          <a:xfrm>
            <a:off x="962526" y="108826"/>
            <a:ext cx="11149262" cy="6271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KUET BANK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612AC2-AC5B-A261-ED8E-8E592D6CE9B6}"/>
              </a:ext>
            </a:extLst>
          </p:cNvPr>
          <p:cNvSpPr txBox="1"/>
          <p:nvPr/>
        </p:nvSpPr>
        <p:spPr>
          <a:xfrm flipH="1">
            <a:off x="531812" y="776413"/>
            <a:ext cx="3355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CA0F0D-F54B-8F44-A363-251E65D2E313}"/>
              </a:ext>
            </a:extLst>
          </p:cNvPr>
          <p:cNvSpPr txBox="1"/>
          <p:nvPr/>
        </p:nvSpPr>
        <p:spPr>
          <a:xfrm>
            <a:off x="752665" y="1367772"/>
            <a:ext cx="10235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KUET BANK is mobile financial service of a demo bank, that allows a user to conduct financial transactions via the Internet.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A5094C-B34A-5ADE-5D0F-4F003DE37A6E}"/>
              </a:ext>
            </a:extLst>
          </p:cNvPr>
          <p:cNvSpPr txBox="1"/>
          <p:nvPr/>
        </p:nvSpPr>
        <p:spPr>
          <a:xfrm flipH="1">
            <a:off x="531812" y="2353970"/>
            <a:ext cx="1881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84C26A-E6C9-3CE6-2E9F-D9E1053EE4ED}"/>
              </a:ext>
            </a:extLst>
          </p:cNvPr>
          <p:cNvSpPr txBox="1"/>
          <p:nvPr/>
        </p:nvSpPr>
        <p:spPr>
          <a:xfrm>
            <a:off x="2249901" y="2434788"/>
            <a:ext cx="85745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system via email address and phone number.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system with email verification and OTP authentication.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 checking system.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 checking and edit system.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money from user to user.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application and approval.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 payment system.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List, Employee list &amp; profile view.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money and Withdraw.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Transaction History.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and remove employees.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A6233389-4A90-91E5-1C0B-A53D5765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0E6172E-885C-4321-9D9C-F9E2BF5A8F6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14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 Placeholder 2">
            <a:extLst>
              <a:ext uri="{FF2B5EF4-FFF2-40B4-BE49-F238E27FC236}">
                <a16:creationId xmlns:a16="http://schemas.microsoft.com/office/drawing/2014/main" id="{12EA859C-C9CE-7549-73FA-70D06208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3</a:t>
            </a:fld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C3144EF3-4ADE-CF87-1765-8F585CD7C0A5}"/>
              </a:ext>
            </a:extLst>
          </p:cNvPr>
          <p:cNvSpPr txBox="1">
            <a:spLocks/>
          </p:cNvSpPr>
          <p:nvPr/>
        </p:nvSpPr>
        <p:spPr>
          <a:xfrm>
            <a:off x="962526" y="108826"/>
            <a:ext cx="11149262" cy="6271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45C96D7-0318-ADC3-F966-47DE5FF9532D}"/>
              </a:ext>
            </a:extLst>
          </p:cNvPr>
          <p:cNvSpPr/>
          <p:nvPr/>
        </p:nvSpPr>
        <p:spPr>
          <a:xfrm>
            <a:off x="5701756" y="510077"/>
            <a:ext cx="844279" cy="40473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FDFB481-CD9D-E5CA-DB00-279198582CE7}"/>
              </a:ext>
            </a:extLst>
          </p:cNvPr>
          <p:cNvSpPr/>
          <p:nvPr/>
        </p:nvSpPr>
        <p:spPr>
          <a:xfrm>
            <a:off x="5459537" y="1019810"/>
            <a:ext cx="1381427" cy="34776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Splash Screen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9BD9EA5-8D4A-28B3-0339-4B495E036482}"/>
              </a:ext>
            </a:extLst>
          </p:cNvPr>
          <p:cNvSpPr/>
          <p:nvPr/>
        </p:nvSpPr>
        <p:spPr>
          <a:xfrm>
            <a:off x="5490185" y="1984961"/>
            <a:ext cx="1267420" cy="4760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as Customer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C612F89-0CCB-6C9E-A0F4-3471D2F858EB}"/>
              </a:ext>
            </a:extLst>
          </p:cNvPr>
          <p:cNvSpPr/>
          <p:nvPr/>
        </p:nvSpPr>
        <p:spPr>
          <a:xfrm>
            <a:off x="3162825" y="2044512"/>
            <a:ext cx="1163570" cy="4760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as Manager</a:t>
            </a:r>
          </a:p>
        </p:txBody>
      </p:sp>
      <p:sp>
        <p:nvSpPr>
          <p:cNvPr id="125" name="Flowchart: Decision 124">
            <a:extLst>
              <a:ext uri="{FF2B5EF4-FFF2-40B4-BE49-F238E27FC236}">
                <a16:creationId xmlns:a16="http://schemas.microsoft.com/office/drawing/2014/main" id="{82D768DF-1213-B357-C9E7-10DCE909D523}"/>
              </a:ext>
            </a:extLst>
          </p:cNvPr>
          <p:cNvSpPr/>
          <p:nvPr/>
        </p:nvSpPr>
        <p:spPr>
          <a:xfrm>
            <a:off x="5136876" y="2546467"/>
            <a:ext cx="1974038" cy="72108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Registered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A5C64A9-C8E9-91B9-D7D9-CB8175C58D7A}"/>
              </a:ext>
            </a:extLst>
          </p:cNvPr>
          <p:cNvSpPr/>
          <p:nvPr/>
        </p:nvSpPr>
        <p:spPr>
          <a:xfrm>
            <a:off x="5714996" y="3343782"/>
            <a:ext cx="796646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171E0D1-1D87-F80D-DB22-C2A318436095}"/>
              </a:ext>
            </a:extLst>
          </p:cNvPr>
          <p:cNvSpPr/>
          <p:nvPr/>
        </p:nvSpPr>
        <p:spPr>
          <a:xfrm>
            <a:off x="4205151" y="3347430"/>
            <a:ext cx="969031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AB395D2-CB37-AD5C-2589-5B649A7A6D12}"/>
              </a:ext>
            </a:extLst>
          </p:cNvPr>
          <p:cNvSpPr/>
          <p:nvPr/>
        </p:nvSpPr>
        <p:spPr>
          <a:xfrm>
            <a:off x="5370059" y="3825311"/>
            <a:ext cx="1671403" cy="54836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7397A556-B40D-3A33-DA32-EB27FC295313}"/>
              </a:ext>
            </a:extLst>
          </p:cNvPr>
          <p:cNvSpPr txBox="1">
            <a:spLocks/>
          </p:cNvSpPr>
          <p:nvPr/>
        </p:nvSpPr>
        <p:spPr>
          <a:xfrm>
            <a:off x="1042738" y="-18672"/>
            <a:ext cx="11149262" cy="6271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 of KUET BANK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7A2C0F9-BBF8-1892-33CA-58DD981A87A2}"/>
              </a:ext>
            </a:extLst>
          </p:cNvPr>
          <p:cNvSpPr/>
          <p:nvPr/>
        </p:nvSpPr>
        <p:spPr>
          <a:xfrm>
            <a:off x="5832255" y="4449258"/>
            <a:ext cx="1209206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5ED45C5-4F5B-8010-C45A-1A0667B7A1F0}"/>
              </a:ext>
            </a:extLst>
          </p:cNvPr>
          <p:cNvSpPr/>
          <p:nvPr/>
        </p:nvSpPr>
        <p:spPr>
          <a:xfrm>
            <a:off x="5798521" y="4909093"/>
            <a:ext cx="1209206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Profile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C11D939-634C-61A1-1F08-DB5BFFA81C7B}"/>
              </a:ext>
            </a:extLst>
          </p:cNvPr>
          <p:cNvSpPr/>
          <p:nvPr/>
        </p:nvSpPr>
        <p:spPr>
          <a:xfrm>
            <a:off x="7468687" y="3899906"/>
            <a:ext cx="1348114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Balance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7046F154-4CF2-AAA3-9E5C-00F26841BE05}"/>
              </a:ext>
            </a:extLst>
          </p:cNvPr>
          <p:cNvSpPr/>
          <p:nvPr/>
        </p:nvSpPr>
        <p:spPr>
          <a:xfrm>
            <a:off x="5992308" y="6472762"/>
            <a:ext cx="844279" cy="40473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</p:txBody>
      </p:sp>
      <p:sp>
        <p:nvSpPr>
          <p:cNvPr id="134" name="Arrow: Down 133">
            <a:extLst>
              <a:ext uri="{FF2B5EF4-FFF2-40B4-BE49-F238E27FC236}">
                <a16:creationId xmlns:a16="http://schemas.microsoft.com/office/drawing/2014/main" id="{03ECCFCC-B983-E7C1-86B9-4C989084FAFA}"/>
              </a:ext>
            </a:extLst>
          </p:cNvPr>
          <p:cNvSpPr/>
          <p:nvPr/>
        </p:nvSpPr>
        <p:spPr>
          <a:xfrm>
            <a:off x="6123895" y="1386626"/>
            <a:ext cx="45719" cy="120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62856B22-EF14-1F46-688E-ABC2927325DF}"/>
              </a:ext>
            </a:extLst>
          </p:cNvPr>
          <p:cNvSpPr/>
          <p:nvPr/>
        </p:nvSpPr>
        <p:spPr>
          <a:xfrm>
            <a:off x="6125360" y="939835"/>
            <a:ext cx="45719" cy="71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Down 135">
            <a:extLst>
              <a:ext uri="{FF2B5EF4-FFF2-40B4-BE49-F238E27FC236}">
                <a16:creationId xmlns:a16="http://schemas.microsoft.com/office/drawing/2014/main" id="{E5033651-7FA1-C0FC-1D2E-307AE9BA02CF}"/>
              </a:ext>
            </a:extLst>
          </p:cNvPr>
          <p:cNvSpPr/>
          <p:nvPr/>
        </p:nvSpPr>
        <p:spPr>
          <a:xfrm flipH="1">
            <a:off x="7285633" y="4127170"/>
            <a:ext cx="57261" cy="1883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Down 136">
            <a:extLst>
              <a:ext uri="{FF2B5EF4-FFF2-40B4-BE49-F238E27FC236}">
                <a16:creationId xmlns:a16="http://schemas.microsoft.com/office/drawing/2014/main" id="{AE76E446-0C0B-708A-A075-E68839CD1CE3}"/>
              </a:ext>
            </a:extLst>
          </p:cNvPr>
          <p:cNvSpPr/>
          <p:nvPr/>
        </p:nvSpPr>
        <p:spPr>
          <a:xfrm>
            <a:off x="6090009" y="3723097"/>
            <a:ext cx="45719" cy="71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Down 137">
            <a:extLst>
              <a:ext uri="{FF2B5EF4-FFF2-40B4-BE49-F238E27FC236}">
                <a16:creationId xmlns:a16="http://schemas.microsoft.com/office/drawing/2014/main" id="{1C6DDFAF-701B-D015-D6C0-C641D28CDD95}"/>
              </a:ext>
            </a:extLst>
          </p:cNvPr>
          <p:cNvSpPr/>
          <p:nvPr/>
        </p:nvSpPr>
        <p:spPr>
          <a:xfrm>
            <a:off x="6093612" y="3252436"/>
            <a:ext cx="45719" cy="71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Down 138">
            <a:extLst>
              <a:ext uri="{FF2B5EF4-FFF2-40B4-BE49-F238E27FC236}">
                <a16:creationId xmlns:a16="http://schemas.microsoft.com/office/drawing/2014/main" id="{37BEE63C-A856-CEB6-CEB4-384B3A30D9D6}"/>
              </a:ext>
            </a:extLst>
          </p:cNvPr>
          <p:cNvSpPr/>
          <p:nvPr/>
        </p:nvSpPr>
        <p:spPr>
          <a:xfrm>
            <a:off x="6101035" y="2466196"/>
            <a:ext cx="45719" cy="71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Down 139">
            <a:extLst>
              <a:ext uri="{FF2B5EF4-FFF2-40B4-BE49-F238E27FC236}">
                <a16:creationId xmlns:a16="http://schemas.microsoft.com/office/drawing/2014/main" id="{6A3075B9-03E2-D2B8-3E7E-628EEA8FD1E8}"/>
              </a:ext>
            </a:extLst>
          </p:cNvPr>
          <p:cNvSpPr/>
          <p:nvPr/>
        </p:nvSpPr>
        <p:spPr>
          <a:xfrm rot="16200000">
            <a:off x="5416491" y="3283928"/>
            <a:ext cx="45719" cy="530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Down 140">
            <a:extLst>
              <a:ext uri="{FF2B5EF4-FFF2-40B4-BE49-F238E27FC236}">
                <a16:creationId xmlns:a16="http://schemas.microsoft.com/office/drawing/2014/main" id="{C474DD25-9DE9-2833-05DE-F1A23A6D6CC5}"/>
              </a:ext>
            </a:extLst>
          </p:cNvPr>
          <p:cNvSpPr/>
          <p:nvPr/>
        </p:nvSpPr>
        <p:spPr>
          <a:xfrm rot="5400000" flipH="1">
            <a:off x="7164350" y="4567417"/>
            <a:ext cx="45719" cy="2436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Down 141">
            <a:extLst>
              <a:ext uri="{FF2B5EF4-FFF2-40B4-BE49-F238E27FC236}">
                <a16:creationId xmlns:a16="http://schemas.microsoft.com/office/drawing/2014/main" id="{08E74BEB-E3BB-D3FB-B581-C92DBA1C9F7B}"/>
              </a:ext>
            </a:extLst>
          </p:cNvPr>
          <p:cNvSpPr/>
          <p:nvPr/>
        </p:nvSpPr>
        <p:spPr>
          <a:xfrm rot="5400000" flipH="1">
            <a:off x="7137474" y="5908090"/>
            <a:ext cx="45719" cy="2506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Down 142">
            <a:extLst>
              <a:ext uri="{FF2B5EF4-FFF2-40B4-BE49-F238E27FC236}">
                <a16:creationId xmlns:a16="http://schemas.microsoft.com/office/drawing/2014/main" id="{320288DD-408A-4819-0993-CF99F7D42E0A}"/>
              </a:ext>
            </a:extLst>
          </p:cNvPr>
          <p:cNvSpPr/>
          <p:nvPr/>
        </p:nvSpPr>
        <p:spPr>
          <a:xfrm rot="5400000" flipH="1">
            <a:off x="7159639" y="5481550"/>
            <a:ext cx="45719" cy="2810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Bent 143">
            <a:extLst>
              <a:ext uri="{FF2B5EF4-FFF2-40B4-BE49-F238E27FC236}">
                <a16:creationId xmlns:a16="http://schemas.microsoft.com/office/drawing/2014/main" id="{108C194E-9501-1512-72B6-8A1459909C0A}"/>
              </a:ext>
            </a:extLst>
          </p:cNvPr>
          <p:cNvSpPr/>
          <p:nvPr/>
        </p:nvSpPr>
        <p:spPr>
          <a:xfrm rot="16200000" flipH="1">
            <a:off x="4599770" y="2743863"/>
            <a:ext cx="431935" cy="716888"/>
          </a:xfrm>
          <a:prstGeom prst="bentArrow">
            <a:avLst>
              <a:gd name="adj1" fmla="val 25000"/>
              <a:gd name="adj2" fmla="val 1713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5" name="Arrow: Down 144">
            <a:extLst>
              <a:ext uri="{FF2B5EF4-FFF2-40B4-BE49-F238E27FC236}">
                <a16:creationId xmlns:a16="http://schemas.microsoft.com/office/drawing/2014/main" id="{AECB6EDC-B683-2221-5A9F-7BD495281919}"/>
              </a:ext>
            </a:extLst>
          </p:cNvPr>
          <p:cNvSpPr/>
          <p:nvPr/>
        </p:nvSpPr>
        <p:spPr>
          <a:xfrm rot="16200000">
            <a:off x="7230232" y="3883624"/>
            <a:ext cx="45719" cy="4232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Down 145">
            <a:extLst>
              <a:ext uri="{FF2B5EF4-FFF2-40B4-BE49-F238E27FC236}">
                <a16:creationId xmlns:a16="http://schemas.microsoft.com/office/drawing/2014/main" id="{19B360E9-69B6-4465-05A7-8B8138CA3398}"/>
              </a:ext>
            </a:extLst>
          </p:cNvPr>
          <p:cNvSpPr/>
          <p:nvPr/>
        </p:nvSpPr>
        <p:spPr>
          <a:xfrm rot="16200000">
            <a:off x="5863393" y="6576836"/>
            <a:ext cx="45719" cy="196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7C9093BF-9D2A-EC38-E5A6-DE374DB09C17}"/>
              </a:ext>
            </a:extLst>
          </p:cNvPr>
          <p:cNvSpPr/>
          <p:nvPr/>
        </p:nvSpPr>
        <p:spPr>
          <a:xfrm>
            <a:off x="5564363" y="1527186"/>
            <a:ext cx="1119064" cy="2740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</a:t>
            </a:r>
          </a:p>
        </p:txBody>
      </p:sp>
      <p:sp>
        <p:nvSpPr>
          <p:cNvPr id="148" name="Arrow: Down 147">
            <a:extLst>
              <a:ext uri="{FF2B5EF4-FFF2-40B4-BE49-F238E27FC236}">
                <a16:creationId xmlns:a16="http://schemas.microsoft.com/office/drawing/2014/main" id="{77BEBD3A-8EF4-A97F-9C74-E911FED1DC7D}"/>
              </a:ext>
            </a:extLst>
          </p:cNvPr>
          <p:cNvSpPr/>
          <p:nvPr/>
        </p:nvSpPr>
        <p:spPr>
          <a:xfrm>
            <a:off x="6123895" y="1831692"/>
            <a:ext cx="45719" cy="120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Bent 148">
            <a:extLst>
              <a:ext uri="{FF2B5EF4-FFF2-40B4-BE49-F238E27FC236}">
                <a16:creationId xmlns:a16="http://schemas.microsoft.com/office/drawing/2014/main" id="{7FF59C5C-D048-40F1-077A-4C42AB2FC5D0}"/>
              </a:ext>
            </a:extLst>
          </p:cNvPr>
          <p:cNvSpPr/>
          <p:nvPr/>
        </p:nvSpPr>
        <p:spPr>
          <a:xfrm rot="16200000" flipH="1">
            <a:off x="4436110" y="926260"/>
            <a:ext cx="431935" cy="1799982"/>
          </a:xfrm>
          <a:prstGeom prst="bentArrow">
            <a:avLst>
              <a:gd name="adj1" fmla="val 25000"/>
              <a:gd name="adj2" fmla="val 1713"/>
              <a:gd name="adj3" fmla="val 15121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Arrow: Bent 149">
            <a:extLst>
              <a:ext uri="{FF2B5EF4-FFF2-40B4-BE49-F238E27FC236}">
                <a16:creationId xmlns:a16="http://schemas.microsoft.com/office/drawing/2014/main" id="{0FB07A31-693A-CAAC-2519-68A24A50E73C}"/>
              </a:ext>
            </a:extLst>
          </p:cNvPr>
          <p:cNvSpPr/>
          <p:nvPr/>
        </p:nvSpPr>
        <p:spPr>
          <a:xfrm rot="5400000">
            <a:off x="7333486" y="982796"/>
            <a:ext cx="548659" cy="1799982"/>
          </a:xfrm>
          <a:prstGeom prst="bentArrow">
            <a:avLst>
              <a:gd name="adj1" fmla="val 25000"/>
              <a:gd name="adj2" fmla="val 1713"/>
              <a:gd name="adj3" fmla="val 15121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2BDFEDD9-9989-E589-1341-8ED9757A6E92}"/>
              </a:ext>
            </a:extLst>
          </p:cNvPr>
          <p:cNvSpPr/>
          <p:nvPr/>
        </p:nvSpPr>
        <p:spPr>
          <a:xfrm>
            <a:off x="7913360" y="1978270"/>
            <a:ext cx="1163570" cy="4760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as Employee</a:t>
            </a:r>
          </a:p>
        </p:txBody>
      </p:sp>
      <p:sp>
        <p:nvSpPr>
          <p:cNvPr id="152" name="Half Frame 151">
            <a:extLst>
              <a:ext uri="{FF2B5EF4-FFF2-40B4-BE49-F238E27FC236}">
                <a16:creationId xmlns:a16="http://schemas.microsoft.com/office/drawing/2014/main" id="{1AA62B12-50A7-3767-E826-A34288C5F758}"/>
              </a:ext>
            </a:extLst>
          </p:cNvPr>
          <p:cNvSpPr/>
          <p:nvPr/>
        </p:nvSpPr>
        <p:spPr>
          <a:xfrm>
            <a:off x="5252200" y="4020068"/>
            <a:ext cx="84566" cy="2559841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964DCE7-153D-949E-9B22-DD9C2E6CC069}"/>
              </a:ext>
            </a:extLst>
          </p:cNvPr>
          <p:cNvSpPr/>
          <p:nvPr/>
        </p:nvSpPr>
        <p:spPr>
          <a:xfrm>
            <a:off x="4439846" y="6472762"/>
            <a:ext cx="1348114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Out</a:t>
            </a:r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B47984D1-C3F1-C9CD-1584-C93B397116E0}"/>
              </a:ext>
            </a:extLst>
          </p:cNvPr>
          <p:cNvSpPr/>
          <p:nvPr/>
        </p:nvSpPr>
        <p:spPr>
          <a:xfrm rot="16200000">
            <a:off x="5510492" y="4454494"/>
            <a:ext cx="45719" cy="530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8A6C5E5D-16A8-8043-A4F9-BD6A6E532A03}"/>
              </a:ext>
            </a:extLst>
          </p:cNvPr>
          <p:cNvSpPr/>
          <p:nvPr/>
        </p:nvSpPr>
        <p:spPr>
          <a:xfrm>
            <a:off x="6391589" y="4818670"/>
            <a:ext cx="45719" cy="71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2BA08F3-1FC9-451F-9766-11F6F4180B45}"/>
              </a:ext>
            </a:extLst>
          </p:cNvPr>
          <p:cNvSpPr/>
          <p:nvPr/>
        </p:nvSpPr>
        <p:spPr>
          <a:xfrm>
            <a:off x="5812896" y="5400558"/>
            <a:ext cx="1209206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B88C887-D43F-6CDD-DD4C-E72439704420}"/>
              </a:ext>
            </a:extLst>
          </p:cNvPr>
          <p:cNvSpPr/>
          <p:nvPr/>
        </p:nvSpPr>
        <p:spPr>
          <a:xfrm>
            <a:off x="5809845" y="5892023"/>
            <a:ext cx="1209206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</a:t>
            </a:r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81780E8B-A564-89F7-3188-7D2F725ACD32}"/>
              </a:ext>
            </a:extLst>
          </p:cNvPr>
          <p:cNvSpPr/>
          <p:nvPr/>
        </p:nvSpPr>
        <p:spPr>
          <a:xfrm rot="16200000">
            <a:off x="5501812" y="5363024"/>
            <a:ext cx="45719" cy="530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Down 158">
            <a:extLst>
              <a:ext uri="{FF2B5EF4-FFF2-40B4-BE49-F238E27FC236}">
                <a16:creationId xmlns:a16="http://schemas.microsoft.com/office/drawing/2014/main" id="{F1B31034-67A3-E45D-7EBE-B0B351712357}"/>
              </a:ext>
            </a:extLst>
          </p:cNvPr>
          <p:cNvSpPr/>
          <p:nvPr/>
        </p:nvSpPr>
        <p:spPr>
          <a:xfrm rot="16200000">
            <a:off x="5505571" y="5832275"/>
            <a:ext cx="45719" cy="530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E58865C-A421-CCDB-EC33-BBD5E41DF83D}"/>
              </a:ext>
            </a:extLst>
          </p:cNvPr>
          <p:cNvSpPr txBox="1"/>
          <p:nvPr/>
        </p:nvSpPr>
        <p:spPr>
          <a:xfrm>
            <a:off x="7182498" y="650478"/>
            <a:ext cx="281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Perspective: Customer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72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62591A-1C70-AD02-7942-2B1D2F63A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CA461-C4AE-ADEA-04AC-E5DB86F67F72}"/>
              </a:ext>
            </a:extLst>
          </p:cNvPr>
          <p:cNvSpPr txBox="1">
            <a:spLocks/>
          </p:cNvSpPr>
          <p:nvPr/>
        </p:nvSpPr>
        <p:spPr>
          <a:xfrm>
            <a:off x="962526" y="108826"/>
            <a:ext cx="11149262" cy="6271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EF3F61-471D-BA93-1783-858C9506525C}"/>
              </a:ext>
            </a:extLst>
          </p:cNvPr>
          <p:cNvSpPr/>
          <p:nvPr/>
        </p:nvSpPr>
        <p:spPr>
          <a:xfrm>
            <a:off x="5701756" y="510077"/>
            <a:ext cx="844279" cy="40473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62CA95-5A07-7B2C-14DB-9CC33F05ACDA}"/>
              </a:ext>
            </a:extLst>
          </p:cNvPr>
          <p:cNvSpPr/>
          <p:nvPr/>
        </p:nvSpPr>
        <p:spPr>
          <a:xfrm>
            <a:off x="5459537" y="1019810"/>
            <a:ext cx="1381427" cy="34776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Splash Screen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D737FD-689F-0BBA-2075-3AC9B6D5FC7B}"/>
              </a:ext>
            </a:extLst>
          </p:cNvPr>
          <p:cNvSpPr/>
          <p:nvPr/>
        </p:nvSpPr>
        <p:spPr>
          <a:xfrm>
            <a:off x="5490185" y="1984961"/>
            <a:ext cx="1267420" cy="4760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as Customer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0C7441-FA52-CBFC-045F-EE238D8060AA}"/>
              </a:ext>
            </a:extLst>
          </p:cNvPr>
          <p:cNvSpPr/>
          <p:nvPr/>
        </p:nvSpPr>
        <p:spPr>
          <a:xfrm>
            <a:off x="3162825" y="2044512"/>
            <a:ext cx="1163570" cy="4760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as Manager</a:t>
            </a:r>
          </a:p>
        </p:txBody>
      </p: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6268DB32-3AD0-2D73-FBFE-9075B8B169C3}"/>
              </a:ext>
            </a:extLst>
          </p:cNvPr>
          <p:cNvSpPr/>
          <p:nvPr/>
        </p:nvSpPr>
        <p:spPr>
          <a:xfrm>
            <a:off x="7520788" y="2566858"/>
            <a:ext cx="1974038" cy="72108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006CFA-89EE-7586-733B-4F4595C11F18}"/>
              </a:ext>
            </a:extLst>
          </p:cNvPr>
          <p:cNvSpPr/>
          <p:nvPr/>
        </p:nvSpPr>
        <p:spPr>
          <a:xfrm>
            <a:off x="8098908" y="3364173"/>
            <a:ext cx="796646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FC30B7-7304-D73C-03B1-14B245735098}"/>
              </a:ext>
            </a:extLst>
          </p:cNvPr>
          <p:cNvSpPr/>
          <p:nvPr/>
        </p:nvSpPr>
        <p:spPr>
          <a:xfrm>
            <a:off x="7753971" y="3845702"/>
            <a:ext cx="1671403" cy="54836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F138F28-88DF-22D0-CAB5-780F2AEAD943}"/>
              </a:ext>
            </a:extLst>
          </p:cNvPr>
          <p:cNvSpPr txBox="1">
            <a:spLocks/>
          </p:cNvSpPr>
          <p:nvPr/>
        </p:nvSpPr>
        <p:spPr>
          <a:xfrm>
            <a:off x="1042738" y="-18672"/>
            <a:ext cx="11149262" cy="6271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 of KUET BANK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ACF3BD-5E0A-220F-A034-C5C9A02CFF36}"/>
              </a:ext>
            </a:extLst>
          </p:cNvPr>
          <p:cNvSpPr/>
          <p:nvPr/>
        </p:nvSpPr>
        <p:spPr>
          <a:xfrm>
            <a:off x="6940023" y="5096910"/>
            <a:ext cx="1209206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AFD033-8CBE-FC3E-0C34-4D9B3BAFA23D}"/>
              </a:ext>
            </a:extLst>
          </p:cNvPr>
          <p:cNvSpPr/>
          <p:nvPr/>
        </p:nvSpPr>
        <p:spPr>
          <a:xfrm>
            <a:off x="5478962" y="5099500"/>
            <a:ext cx="1209206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Profile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A00C75A-F49E-B563-F53E-DDFC1655EBA9}"/>
              </a:ext>
            </a:extLst>
          </p:cNvPr>
          <p:cNvSpPr/>
          <p:nvPr/>
        </p:nvSpPr>
        <p:spPr>
          <a:xfrm>
            <a:off x="6123895" y="1386626"/>
            <a:ext cx="45719" cy="120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A52ECD88-D738-55A0-C70F-7E3B1A958A60}"/>
              </a:ext>
            </a:extLst>
          </p:cNvPr>
          <p:cNvSpPr/>
          <p:nvPr/>
        </p:nvSpPr>
        <p:spPr>
          <a:xfrm>
            <a:off x="6125360" y="939835"/>
            <a:ext cx="45719" cy="71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4554C26F-6FDB-FFF6-130D-52C26E348691}"/>
              </a:ext>
            </a:extLst>
          </p:cNvPr>
          <p:cNvSpPr/>
          <p:nvPr/>
        </p:nvSpPr>
        <p:spPr>
          <a:xfrm flipH="1">
            <a:off x="9648833" y="4129696"/>
            <a:ext cx="45719" cy="1663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9FD44516-7735-838A-258A-0C18F6A82EC1}"/>
              </a:ext>
            </a:extLst>
          </p:cNvPr>
          <p:cNvSpPr/>
          <p:nvPr/>
        </p:nvSpPr>
        <p:spPr>
          <a:xfrm>
            <a:off x="8473921" y="3743488"/>
            <a:ext cx="45719" cy="71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50FAB32-6725-25FC-FE06-3DC2FC9E1033}"/>
              </a:ext>
            </a:extLst>
          </p:cNvPr>
          <p:cNvSpPr/>
          <p:nvPr/>
        </p:nvSpPr>
        <p:spPr>
          <a:xfrm>
            <a:off x="8477524" y="3272827"/>
            <a:ext cx="45719" cy="71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4B3416B-905C-0FFA-CF5D-283A820D21CA}"/>
              </a:ext>
            </a:extLst>
          </p:cNvPr>
          <p:cNvSpPr/>
          <p:nvPr/>
        </p:nvSpPr>
        <p:spPr>
          <a:xfrm>
            <a:off x="8484947" y="2486587"/>
            <a:ext cx="45719" cy="71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FF141BBF-469B-9286-7597-60AAEA96EA44}"/>
              </a:ext>
            </a:extLst>
          </p:cNvPr>
          <p:cNvSpPr/>
          <p:nvPr/>
        </p:nvSpPr>
        <p:spPr>
          <a:xfrm rot="5400000">
            <a:off x="9137864" y="3285213"/>
            <a:ext cx="45719" cy="530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4D8CE45D-0D14-D8A8-5D72-C4F7563888FF}"/>
              </a:ext>
            </a:extLst>
          </p:cNvPr>
          <p:cNvSpPr/>
          <p:nvPr/>
        </p:nvSpPr>
        <p:spPr>
          <a:xfrm rot="16200000" flipH="1">
            <a:off x="9830828" y="3996966"/>
            <a:ext cx="45719" cy="239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151D2F38-FB19-86D3-2A0A-EAD19E85C2CB}"/>
              </a:ext>
            </a:extLst>
          </p:cNvPr>
          <p:cNvSpPr/>
          <p:nvPr/>
        </p:nvSpPr>
        <p:spPr>
          <a:xfrm rot="5400000" flipH="1">
            <a:off x="9062301" y="4054152"/>
            <a:ext cx="45719" cy="12247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E3C49611-F048-2FCE-6DCE-D5F0C0441CC1}"/>
              </a:ext>
            </a:extLst>
          </p:cNvPr>
          <p:cNvSpPr/>
          <p:nvPr/>
        </p:nvSpPr>
        <p:spPr>
          <a:xfrm rot="5400000" flipH="1">
            <a:off x="8279587" y="4525997"/>
            <a:ext cx="45719" cy="2810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C6DBB700-78D7-A58B-7B58-23DC55045160}"/>
              </a:ext>
            </a:extLst>
          </p:cNvPr>
          <p:cNvSpPr/>
          <p:nvPr/>
        </p:nvSpPr>
        <p:spPr>
          <a:xfrm rot="16200000" flipH="1" flipV="1">
            <a:off x="9482189" y="2899433"/>
            <a:ext cx="431935" cy="501033"/>
          </a:xfrm>
          <a:prstGeom prst="bentArrow">
            <a:avLst>
              <a:gd name="adj1" fmla="val 25000"/>
              <a:gd name="adj2" fmla="val 1713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BE1F18CE-2B82-44FB-5DF5-918591DB8555}"/>
              </a:ext>
            </a:extLst>
          </p:cNvPr>
          <p:cNvSpPr/>
          <p:nvPr/>
        </p:nvSpPr>
        <p:spPr>
          <a:xfrm rot="16200000">
            <a:off x="9553231" y="3964928"/>
            <a:ext cx="45719" cy="3014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C72BC0-1D4D-838D-2E0C-73EA0735899E}"/>
              </a:ext>
            </a:extLst>
          </p:cNvPr>
          <p:cNvSpPr/>
          <p:nvPr/>
        </p:nvSpPr>
        <p:spPr>
          <a:xfrm>
            <a:off x="5564363" y="1527186"/>
            <a:ext cx="1119064" cy="2740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9606AE1F-F0DE-A167-F440-12DBD565B370}"/>
              </a:ext>
            </a:extLst>
          </p:cNvPr>
          <p:cNvSpPr/>
          <p:nvPr/>
        </p:nvSpPr>
        <p:spPr>
          <a:xfrm>
            <a:off x="6123895" y="1831692"/>
            <a:ext cx="45719" cy="120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Bent 33">
            <a:extLst>
              <a:ext uri="{FF2B5EF4-FFF2-40B4-BE49-F238E27FC236}">
                <a16:creationId xmlns:a16="http://schemas.microsoft.com/office/drawing/2014/main" id="{489D7CAF-8F15-8706-6986-89F67038BACB}"/>
              </a:ext>
            </a:extLst>
          </p:cNvPr>
          <p:cNvSpPr/>
          <p:nvPr/>
        </p:nvSpPr>
        <p:spPr>
          <a:xfrm rot="16200000" flipH="1">
            <a:off x="4436110" y="926260"/>
            <a:ext cx="431935" cy="1799982"/>
          </a:xfrm>
          <a:prstGeom prst="bentArrow">
            <a:avLst>
              <a:gd name="adj1" fmla="val 25000"/>
              <a:gd name="adj2" fmla="val 1713"/>
              <a:gd name="adj3" fmla="val 15121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Arrow: Bent 34">
            <a:extLst>
              <a:ext uri="{FF2B5EF4-FFF2-40B4-BE49-F238E27FC236}">
                <a16:creationId xmlns:a16="http://schemas.microsoft.com/office/drawing/2014/main" id="{BF8F8C33-2064-4C28-4C66-46C6D6846ED2}"/>
              </a:ext>
            </a:extLst>
          </p:cNvPr>
          <p:cNvSpPr/>
          <p:nvPr/>
        </p:nvSpPr>
        <p:spPr>
          <a:xfrm rot="5400000">
            <a:off x="7333486" y="982796"/>
            <a:ext cx="548659" cy="1799982"/>
          </a:xfrm>
          <a:prstGeom prst="bentArrow">
            <a:avLst>
              <a:gd name="adj1" fmla="val 25000"/>
              <a:gd name="adj2" fmla="val 1713"/>
              <a:gd name="adj3" fmla="val 15121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4E9E4E-72D3-5B82-114C-293BB96CEA95}"/>
              </a:ext>
            </a:extLst>
          </p:cNvPr>
          <p:cNvSpPr/>
          <p:nvPr/>
        </p:nvSpPr>
        <p:spPr>
          <a:xfrm>
            <a:off x="7913360" y="1978270"/>
            <a:ext cx="1163570" cy="4760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as Employee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F49123-F951-00A1-8196-AE1412D47F8E}"/>
              </a:ext>
            </a:extLst>
          </p:cNvPr>
          <p:cNvSpPr/>
          <p:nvPr/>
        </p:nvSpPr>
        <p:spPr>
          <a:xfrm>
            <a:off x="6924934" y="4516223"/>
            <a:ext cx="1209206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List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EEA95E1-B070-6756-F8CB-6E4A1D339AC1}"/>
              </a:ext>
            </a:extLst>
          </p:cNvPr>
          <p:cNvSpPr/>
          <p:nvPr/>
        </p:nvSpPr>
        <p:spPr>
          <a:xfrm>
            <a:off x="6920062" y="5656630"/>
            <a:ext cx="1209206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7A4635-C3D6-8B78-1D44-2FD5675A5CDD}"/>
              </a:ext>
            </a:extLst>
          </p:cNvPr>
          <p:cNvSpPr txBox="1"/>
          <p:nvPr/>
        </p:nvSpPr>
        <p:spPr>
          <a:xfrm>
            <a:off x="7182498" y="650478"/>
            <a:ext cx="281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Perspective: Employee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750367-CCE6-D411-735B-EBB9F3D2F72A}"/>
              </a:ext>
            </a:extLst>
          </p:cNvPr>
          <p:cNvSpPr/>
          <p:nvPr/>
        </p:nvSpPr>
        <p:spPr>
          <a:xfrm>
            <a:off x="9447640" y="3360285"/>
            <a:ext cx="969031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EFCB0B1-0E2D-AC89-2918-122D9E0287CB}"/>
              </a:ext>
            </a:extLst>
          </p:cNvPr>
          <p:cNvSpPr/>
          <p:nvPr/>
        </p:nvSpPr>
        <p:spPr>
          <a:xfrm>
            <a:off x="3887008" y="4625764"/>
            <a:ext cx="1209206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Profile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0B76176D-7AB7-04BE-10BA-87AA9D1A10F2}"/>
              </a:ext>
            </a:extLst>
          </p:cNvPr>
          <p:cNvSpPr/>
          <p:nvPr/>
        </p:nvSpPr>
        <p:spPr>
          <a:xfrm rot="5400000">
            <a:off x="6121699" y="3972454"/>
            <a:ext cx="45719" cy="15660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DBB699FB-843E-5B4A-C858-D731C359D069}"/>
              </a:ext>
            </a:extLst>
          </p:cNvPr>
          <p:cNvSpPr/>
          <p:nvPr/>
        </p:nvSpPr>
        <p:spPr>
          <a:xfrm flipH="1">
            <a:off x="5323336" y="4732615"/>
            <a:ext cx="45719" cy="15504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2EBBBDF-4E3F-C4C2-BC15-41303A8803C4}"/>
              </a:ext>
            </a:extLst>
          </p:cNvPr>
          <p:cNvSpPr/>
          <p:nvPr/>
        </p:nvSpPr>
        <p:spPr>
          <a:xfrm>
            <a:off x="3908612" y="5117697"/>
            <a:ext cx="1209206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Money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07F4A7C-C38B-E004-DF8F-8C3C3B4E67F8}"/>
              </a:ext>
            </a:extLst>
          </p:cNvPr>
          <p:cNvSpPr/>
          <p:nvPr/>
        </p:nvSpPr>
        <p:spPr>
          <a:xfrm>
            <a:off x="3922987" y="5609162"/>
            <a:ext cx="1209206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B3670F7-5C35-EFC7-19A4-77D44482B539}"/>
              </a:ext>
            </a:extLst>
          </p:cNvPr>
          <p:cNvSpPr/>
          <p:nvPr/>
        </p:nvSpPr>
        <p:spPr>
          <a:xfrm>
            <a:off x="3919936" y="6100627"/>
            <a:ext cx="1209206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Withdraw</a:t>
            </a:r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ECC92E87-F639-07AB-5A8E-C8992CD8CE62}"/>
              </a:ext>
            </a:extLst>
          </p:cNvPr>
          <p:cNvSpPr/>
          <p:nvPr/>
        </p:nvSpPr>
        <p:spPr>
          <a:xfrm rot="5400000">
            <a:off x="5197798" y="4661046"/>
            <a:ext cx="45719" cy="19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3BB2F15C-52FD-36D2-5FEF-812BD81AEC1D}"/>
              </a:ext>
            </a:extLst>
          </p:cNvPr>
          <p:cNvSpPr/>
          <p:nvPr/>
        </p:nvSpPr>
        <p:spPr>
          <a:xfrm rot="5400000">
            <a:off x="5197798" y="5178383"/>
            <a:ext cx="45719" cy="19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30E5EC47-608B-3AC3-AC17-188E6D88EFCE}"/>
              </a:ext>
            </a:extLst>
          </p:cNvPr>
          <p:cNvSpPr/>
          <p:nvPr/>
        </p:nvSpPr>
        <p:spPr>
          <a:xfrm rot="5400000">
            <a:off x="5224357" y="5692653"/>
            <a:ext cx="45719" cy="19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E55DA316-4B5F-D716-3BCA-5A9C92EFDA10}"/>
              </a:ext>
            </a:extLst>
          </p:cNvPr>
          <p:cNvSpPr/>
          <p:nvPr/>
        </p:nvSpPr>
        <p:spPr>
          <a:xfrm rot="5400000">
            <a:off x="5224356" y="6155966"/>
            <a:ext cx="45719" cy="19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240DAB57-C1D6-E487-C19C-B16F87634F3B}"/>
              </a:ext>
            </a:extLst>
          </p:cNvPr>
          <p:cNvSpPr/>
          <p:nvPr/>
        </p:nvSpPr>
        <p:spPr>
          <a:xfrm rot="5400000">
            <a:off x="6783890" y="5172127"/>
            <a:ext cx="45719" cy="19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34BEE15C-7368-CDC3-ADE7-E2EEADF1717B}"/>
              </a:ext>
            </a:extLst>
          </p:cNvPr>
          <p:cNvSpPr/>
          <p:nvPr/>
        </p:nvSpPr>
        <p:spPr>
          <a:xfrm flipH="1">
            <a:off x="8439681" y="4424991"/>
            <a:ext cx="45721" cy="14210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0A886DAD-1408-BFB3-CDC5-4DABD414CB8B}"/>
              </a:ext>
            </a:extLst>
          </p:cNvPr>
          <p:cNvSpPr/>
          <p:nvPr/>
        </p:nvSpPr>
        <p:spPr>
          <a:xfrm rot="5400000" flipH="1">
            <a:off x="8262195" y="5138940"/>
            <a:ext cx="45719" cy="2810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D63CA592-06F0-6EAE-56D2-97EC845FC714}"/>
              </a:ext>
            </a:extLst>
          </p:cNvPr>
          <p:cNvSpPr/>
          <p:nvPr/>
        </p:nvSpPr>
        <p:spPr>
          <a:xfrm rot="5400000" flipH="1">
            <a:off x="8301877" y="5675801"/>
            <a:ext cx="45719" cy="2810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D40921A8-B3D1-6548-F73E-7A68778DB720}"/>
              </a:ext>
            </a:extLst>
          </p:cNvPr>
          <p:cNvSpPr/>
          <p:nvPr/>
        </p:nvSpPr>
        <p:spPr>
          <a:xfrm rot="5400000" flipH="1">
            <a:off x="9037512" y="4658768"/>
            <a:ext cx="45719" cy="12247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7C75E727-DEFB-AAA0-4860-6CF98D9289EB}"/>
              </a:ext>
            </a:extLst>
          </p:cNvPr>
          <p:cNvSpPr/>
          <p:nvPr/>
        </p:nvSpPr>
        <p:spPr>
          <a:xfrm rot="5400000" flipH="1">
            <a:off x="9084661" y="5190292"/>
            <a:ext cx="45719" cy="12247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CB00F79E-1F00-D721-3A60-F39D4EA2126A}"/>
              </a:ext>
            </a:extLst>
          </p:cNvPr>
          <p:cNvSpPr/>
          <p:nvPr/>
        </p:nvSpPr>
        <p:spPr>
          <a:xfrm>
            <a:off x="10470497" y="4298207"/>
            <a:ext cx="45719" cy="20981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91A2E2E-EBF4-71C7-D48C-230FE32EBB05}"/>
              </a:ext>
            </a:extLst>
          </p:cNvPr>
          <p:cNvSpPr/>
          <p:nvPr/>
        </p:nvSpPr>
        <p:spPr>
          <a:xfrm>
            <a:off x="10116936" y="6408609"/>
            <a:ext cx="844279" cy="40473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DC70D4-79EE-C5AF-8707-7B0DA12E8102}"/>
              </a:ext>
            </a:extLst>
          </p:cNvPr>
          <p:cNvSpPr/>
          <p:nvPr/>
        </p:nvSpPr>
        <p:spPr>
          <a:xfrm>
            <a:off x="9980567" y="3933082"/>
            <a:ext cx="1348114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Out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C7DC96-760F-F497-0ABE-E75DCF672D86}"/>
              </a:ext>
            </a:extLst>
          </p:cNvPr>
          <p:cNvSpPr/>
          <p:nvPr/>
        </p:nvSpPr>
        <p:spPr>
          <a:xfrm>
            <a:off x="5565011" y="6046885"/>
            <a:ext cx="1209206" cy="41619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History</a:t>
            </a: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DBD23878-01AB-6E38-BDB4-957026FE97A3}"/>
              </a:ext>
            </a:extLst>
          </p:cNvPr>
          <p:cNvSpPr/>
          <p:nvPr/>
        </p:nvSpPr>
        <p:spPr>
          <a:xfrm rot="16380565">
            <a:off x="5431311" y="6170776"/>
            <a:ext cx="45719" cy="177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66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516CE4-3462-CF55-8ED2-EF6F152E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B0FA7D-92A9-BD64-CD80-B242E99E90C8}"/>
              </a:ext>
            </a:extLst>
          </p:cNvPr>
          <p:cNvSpPr txBox="1">
            <a:spLocks/>
          </p:cNvSpPr>
          <p:nvPr/>
        </p:nvSpPr>
        <p:spPr>
          <a:xfrm>
            <a:off x="962526" y="108826"/>
            <a:ext cx="11149262" cy="6271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877E1A-3D06-2B70-25EB-C3DD55E83CEB}"/>
              </a:ext>
            </a:extLst>
          </p:cNvPr>
          <p:cNvSpPr/>
          <p:nvPr/>
        </p:nvSpPr>
        <p:spPr>
          <a:xfrm>
            <a:off x="5673860" y="817443"/>
            <a:ext cx="844279" cy="40473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45C3CE-F2B7-E2F8-79A0-721D84AAF49E}"/>
              </a:ext>
            </a:extLst>
          </p:cNvPr>
          <p:cNvSpPr/>
          <p:nvPr/>
        </p:nvSpPr>
        <p:spPr>
          <a:xfrm>
            <a:off x="5431641" y="1327176"/>
            <a:ext cx="1381427" cy="34776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Splash Screen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844F98-B6B5-2159-C746-F8C4FA839A5C}"/>
              </a:ext>
            </a:extLst>
          </p:cNvPr>
          <p:cNvSpPr/>
          <p:nvPr/>
        </p:nvSpPr>
        <p:spPr>
          <a:xfrm>
            <a:off x="5462289" y="2292327"/>
            <a:ext cx="1267420" cy="4760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as Customer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75AD77-9C19-47CD-652A-4229980C076D}"/>
              </a:ext>
            </a:extLst>
          </p:cNvPr>
          <p:cNvSpPr/>
          <p:nvPr/>
        </p:nvSpPr>
        <p:spPr>
          <a:xfrm>
            <a:off x="3134929" y="2351878"/>
            <a:ext cx="1163570" cy="4760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as Manager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1AF848-4DC3-B44C-F83D-2974BF4E2F1D}"/>
              </a:ext>
            </a:extLst>
          </p:cNvPr>
          <p:cNvSpPr/>
          <p:nvPr/>
        </p:nvSpPr>
        <p:spPr>
          <a:xfrm>
            <a:off x="3318391" y="2919247"/>
            <a:ext cx="796646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3EC38D-9BAF-2ADA-3035-F1C435BE5C8E}"/>
              </a:ext>
            </a:extLst>
          </p:cNvPr>
          <p:cNvSpPr/>
          <p:nvPr/>
        </p:nvSpPr>
        <p:spPr>
          <a:xfrm>
            <a:off x="2973454" y="3400776"/>
            <a:ext cx="1671403" cy="54836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FF8B59-33DD-29B7-7BCE-AA1B37E649BE}"/>
              </a:ext>
            </a:extLst>
          </p:cNvPr>
          <p:cNvSpPr txBox="1">
            <a:spLocks/>
          </p:cNvSpPr>
          <p:nvPr/>
        </p:nvSpPr>
        <p:spPr>
          <a:xfrm>
            <a:off x="1042738" y="-18672"/>
            <a:ext cx="11149262" cy="6271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 of KUET BANK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1C4BD0-13E8-8702-87DB-706B91D48EC6}"/>
              </a:ext>
            </a:extLst>
          </p:cNvPr>
          <p:cNvSpPr/>
          <p:nvPr/>
        </p:nvSpPr>
        <p:spPr>
          <a:xfrm>
            <a:off x="3435650" y="4024723"/>
            <a:ext cx="1209206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8D5790-0544-6954-C304-B359686AB85D}"/>
              </a:ext>
            </a:extLst>
          </p:cNvPr>
          <p:cNvSpPr/>
          <p:nvPr/>
        </p:nvSpPr>
        <p:spPr>
          <a:xfrm>
            <a:off x="3401916" y="4484558"/>
            <a:ext cx="1209206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Profile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2E4890-4922-AE87-C8D7-E753A8A78389}"/>
              </a:ext>
            </a:extLst>
          </p:cNvPr>
          <p:cNvSpPr/>
          <p:nvPr/>
        </p:nvSpPr>
        <p:spPr>
          <a:xfrm>
            <a:off x="5770394" y="6031862"/>
            <a:ext cx="844279" cy="40473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60F566F-D9F7-A718-205A-67D4F17E2675}"/>
              </a:ext>
            </a:extLst>
          </p:cNvPr>
          <p:cNvSpPr/>
          <p:nvPr/>
        </p:nvSpPr>
        <p:spPr>
          <a:xfrm>
            <a:off x="6095999" y="1693992"/>
            <a:ext cx="45719" cy="120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CB25763-805D-47D5-199E-9BEA8C0C2804}"/>
              </a:ext>
            </a:extLst>
          </p:cNvPr>
          <p:cNvSpPr/>
          <p:nvPr/>
        </p:nvSpPr>
        <p:spPr>
          <a:xfrm>
            <a:off x="6097464" y="1247201"/>
            <a:ext cx="45719" cy="71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24C2AB9D-1D60-8A0B-B556-1DE2956F609C}"/>
              </a:ext>
            </a:extLst>
          </p:cNvPr>
          <p:cNvSpPr/>
          <p:nvPr/>
        </p:nvSpPr>
        <p:spPr>
          <a:xfrm flipH="1">
            <a:off x="4900567" y="3702634"/>
            <a:ext cx="45719" cy="20255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22F903E-8CC8-758B-C5A2-EDE1FE07BA69}"/>
              </a:ext>
            </a:extLst>
          </p:cNvPr>
          <p:cNvSpPr/>
          <p:nvPr/>
        </p:nvSpPr>
        <p:spPr>
          <a:xfrm>
            <a:off x="3693404" y="3298562"/>
            <a:ext cx="45719" cy="71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D09D4D2-3397-6D53-AEB7-BAEE695257EC}"/>
              </a:ext>
            </a:extLst>
          </p:cNvPr>
          <p:cNvSpPr/>
          <p:nvPr/>
        </p:nvSpPr>
        <p:spPr>
          <a:xfrm>
            <a:off x="3697007" y="2827901"/>
            <a:ext cx="45719" cy="71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48D4EB9-7D41-498E-EC4C-4AB529C49ACE}"/>
              </a:ext>
            </a:extLst>
          </p:cNvPr>
          <p:cNvSpPr/>
          <p:nvPr/>
        </p:nvSpPr>
        <p:spPr>
          <a:xfrm rot="5400000" flipH="1">
            <a:off x="4767745" y="4142882"/>
            <a:ext cx="45719" cy="2436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4D032B1B-48E1-1063-B9E1-61C0D78F490D}"/>
              </a:ext>
            </a:extLst>
          </p:cNvPr>
          <p:cNvSpPr/>
          <p:nvPr/>
        </p:nvSpPr>
        <p:spPr>
          <a:xfrm rot="5400000" flipH="1">
            <a:off x="4763034" y="5057015"/>
            <a:ext cx="45719" cy="2810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8F47E66-991A-218E-6557-61E04229DDC1}"/>
              </a:ext>
            </a:extLst>
          </p:cNvPr>
          <p:cNvSpPr/>
          <p:nvPr/>
        </p:nvSpPr>
        <p:spPr>
          <a:xfrm rot="16200000">
            <a:off x="4762530" y="3530186"/>
            <a:ext cx="45719" cy="2810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B3261B4F-C6F1-AA85-CBE1-1BCD23DA49CA}"/>
              </a:ext>
            </a:extLst>
          </p:cNvPr>
          <p:cNvSpPr/>
          <p:nvPr/>
        </p:nvSpPr>
        <p:spPr>
          <a:xfrm>
            <a:off x="6169675" y="5863549"/>
            <a:ext cx="45719" cy="196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64FD84-E9AE-EEA1-42C2-4CAF42D3827D}"/>
              </a:ext>
            </a:extLst>
          </p:cNvPr>
          <p:cNvSpPr/>
          <p:nvPr/>
        </p:nvSpPr>
        <p:spPr>
          <a:xfrm>
            <a:off x="5536467" y="1834552"/>
            <a:ext cx="1119064" cy="2740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42095C67-2B73-F406-A4B5-48271EB3F858}"/>
              </a:ext>
            </a:extLst>
          </p:cNvPr>
          <p:cNvSpPr/>
          <p:nvPr/>
        </p:nvSpPr>
        <p:spPr>
          <a:xfrm>
            <a:off x="6095999" y="2139058"/>
            <a:ext cx="45719" cy="120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Bent 34">
            <a:extLst>
              <a:ext uri="{FF2B5EF4-FFF2-40B4-BE49-F238E27FC236}">
                <a16:creationId xmlns:a16="http://schemas.microsoft.com/office/drawing/2014/main" id="{49FA07BC-101B-60EA-129D-964771EE25EE}"/>
              </a:ext>
            </a:extLst>
          </p:cNvPr>
          <p:cNvSpPr/>
          <p:nvPr/>
        </p:nvSpPr>
        <p:spPr>
          <a:xfrm rot="16200000" flipH="1">
            <a:off x="4408214" y="1233626"/>
            <a:ext cx="431935" cy="1799982"/>
          </a:xfrm>
          <a:prstGeom prst="bentArrow">
            <a:avLst>
              <a:gd name="adj1" fmla="val 25000"/>
              <a:gd name="adj2" fmla="val 1713"/>
              <a:gd name="adj3" fmla="val 15121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Arrow: Bent 35">
            <a:extLst>
              <a:ext uri="{FF2B5EF4-FFF2-40B4-BE49-F238E27FC236}">
                <a16:creationId xmlns:a16="http://schemas.microsoft.com/office/drawing/2014/main" id="{0C7F2532-2185-12A2-5941-EB0960EB22D5}"/>
              </a:ext>
            </a:extLst>
          </p:cNvPr>
          <p:cNvSpPr/>
          <p:nvPr/>
        </p:nvSpPr>
        <p:spPr>
          <a:xfrm rot="5400000">
            <a:off x="7305590" y="1290162"/>
            <a:ext cx="548659" cy="1799982"/>
          </a:xfrm>
          <a:prstGeom prst="bentArrow">
            <a:avLst>
              <a:gd name="adj1" fmla="val 25000"/>
              <a:gd name="adj2" fmla="val 1713"/>
              <a:gd name="adj3" fmla="val 15121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3E1E3AE-8930-4354-365B-96680D5CF9F5}"/>
              </a:ext>
            </a:extLst>
          </p:cNvPr>
          <p:cNvSpPr/>
          <p:nvPr/>
        </p:nvSpPr>
        <p:spPr>
          <a:xfrm>
            <a:off x="7885464" y="2285636"/>
            <a:ext cx="1163570" cy="4760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as Employee</a:t>
            </a:r>
          </a:p>
        </p:txBody>
      </p:sp>
      <p:sp>
        <p:nvSpPr>
          <p:cNvPr id="38" name="Half Frame 37">
            <a:extLst>
              <a:ext uri="{FF2B5EF4-FFF2-40B4-BE49-F238E27FC236}">
                <a16:creationId xmlns:a16="http://schemas.microsoft.com/office/drawing/2014/main" id="{6184BBB7-C659-7E25-0A46-AB7418A519BF}"/>
              </a:ext>
            </a:extLst>
          </p:cNvPr>
          <p:cNvSpPr/>
          <p:nvPr/>
        </p:nvSpPr>
        <p:spPr>
          <a:xfrm>
            <a:off x="2871577" y="3595533"/>
            <a:ext cx="68584" cy="2066153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75FC67-2FF7-F874-BB95-81D39CB7BABE}"/>
              </a:ext>
            </a:extLst>
          </p:cNvPr>
          <p:cNvSpPr/>
          <p:nvPr/>
        </p:nvSpPr>
        <p:spPr>
          <a:xfrm>
            <a:off x="5495619" y="5479123"/>
            <a:ext cx="1348114" cy="3651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Out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088A09B9-F940-9D15-3E6F-2998994100F3}"/>
              </a:ext>
            </a:extLst>
          </p:cNvPr>
          <p:cNvSpPr/>
          <p:nvPr/>
        </p:nvSpPr>
        <p:spPr>
          <a:xfrm rot="16200000">
            <a:off x="3113887" y="4029959"/>
            <a:ext cx="45719" cy="530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ED00C26D-82C2-6B06-1AF6-6AAD8B02CF0F}"/>
              </a:ext>
            </a:extLst>
          </p:cNvPr>
          <p:cNvSpPr/>
          <p:nvPr/>
        </p:nvSpPr>
        <p:spPr>
          <a:xfrm>
            <a:off x="3994984" y="4394135"/>
            <a:ext cx="45719" cy="71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5EF1C1-B65E-595C-8BC4-038BE32984BC}"/>
              </a:ext>
            </a:extLst>
          </p:cNvPr>
          <p:cNvSpPr/>
          <p:nvPr/>
        </p:nvSpPr>
        <p:spPr>
          <a:xfrm>
            <a:off x="3390573" y="4907580"/>
            <a:ext cx="1209206" cy="4737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List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507B30A5-4B5E-243C-8D3B-A614BA886FB7}"/>
              </a:ext>
            </a:extLst>
          </p:cNvPr>
          <p:cNvSpPr/>
          <p:nvPr/>
        </p:nvSpPr>
        <p:spPr>
          <a:xfrm rot="16200000">
            <a:off x="3105208" y="4938489"/>
            <a:ext cx="45719" cy="530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05C504-8D53-3E74-AB80-621667E73848}"/>
              </a:ext>
            </a:extLst>
          </p:cNvPr>
          <p:cNvSpPr txBox="1"/>
          <p:nvPr/>
        </p:nvSpPr>
        <p:spPr>
          <a:xfrm>
            <a:off x="7182497" y="650478"/>
            <a:ext cx="387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Perspective: Manager/Admin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5AEF78D-2AA2-9E25-4DC7-DB71493FCEDD}"/>
              </a:ext>
            </a:extLst>
          </p:cNvPr>
          <p:cNvSpPr/>
          <p:nvPr/>
        </p:nvSpPr>
        <p:spPr>
          <a:xfrm>
            <a:off x="3416291" y="5453632"/>
            <a:ext cx="1209206" cy="5073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Employee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AD38EF4F-5FC2-7C4F-D052-A63FBF50FC7C}"/>
              </a:ext>
            </a:extLst>
          </p:cNvPr>
          <p:cNvSpPr/>
          <p:nvPr/>
        </p:nvSpPr>
        <p:spPr>
          <a:xfrm rot="16200000">
            <a:off x="3102544" y="5376608"/>
            <a:ext cx="45719" cy="530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4F401F40-5969-AB1A-B460-53C779277476}"/>
              </a:ext>
            </a:extLst>
          </p:cNvPr>
          <p:cNvSpPr/>
          <p:nvPr/>
        </p:nvSpPr>
        <p:spPr>
          <a:xfrm rot="5400000" flipH="1">
            <a:off x="4732196" y="5564810"/>
            <a:ext cx="45719" cy="2810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CA5A081F-5136-6623-21E5-F4891E59AB3B}"/>
              </a:ext>
            </a:extLst>
          </p:cNvPr>
          <p:cNvSpPr/>
          <p:nvPr/>
        </p:nvSpPr>
        <p:spPr>
          <a:xfrm rot="16200000">
            <a:off x="5207591" y="5440171"/>
            <a:ext cx="45719" cy="530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50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A87ACF-0574-1958-2D29-6ED42B1E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3663A-45FC-43F2-C1B2-1A6AC5527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5" y="1216113"/>
            <a:ext cx="1100441" cy="2384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AA980-5A60-7193-73D9-5F20122D4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104273"/>
            <a:ext cx="1100441" cy="2384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E0229D-E6BB-514B-C7CA-5618ACD01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04272"/>
            <a:ext cx="1100440" cy="2384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CCD07D-0476-4801-6D99-05B0912AF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339" y="4104272"/>
            <a:ext cx="1100441" cy="23842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975E32-9692-311B-633E-DF0A44BE8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48" y="1124243"/>
            <a:ext cx="1077132" cy="23337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D1782B-98CC-4A39-6159-403BF00176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1216114"/>
            <a:ext cx="1077132" cy="23842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235257-82A1-B870-CEB4-1A7269261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01" y="1216113"/>
            <a:ext cx="1100441" cy="238428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FF7B98A-7718-9090-5AB5-E364B0A24F50}"/>
              </a:ext>
            </a:extLst>
          </p:cNvPr>
          <p:cNvSpPr txBox="1">
            <a:spLocks/>
          </p:cNvSpPr>
          <p:nvPr/>
        </p:nvSpPr>
        <p:spPr>
          <a:xfrm>
            <a:off x="-261334" y="85064"/>
            <a:ext cx="11149262" cy="6271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Customer Panel</a:t>
            </a:r>
          </a:p>
        </p:txBody>
      </p:sp>
    </p:spTree>
    <p:extLst>
      <p:ext uri="{BB962C8B-B14F-4D97-AF65-F5344CB8AC3E}">
        <p14:creationId xmlns:p14="http://schemas.microsoft.com/office/powerpoint/2010/main" val="704287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9157FE-D72C-F525-CBC8-81AAF7B9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700FA-6D21-F34A-0702-9CF0E90FA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581" y="2309447"/>
            <a:ext cx="1145245" cy="2431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3ED047-1ADF-EE06-667A-5337F9D7C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41" y="4104697"/>
            <a:ext cx="1145245" cy="2431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2E6C39-951D-AB28-62D1-FE2E2026B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95" y="4104693"/>
            <a:ext cx="1145246" cy="243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F78A2A-1B96-C992-CDCE-F2143C104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5" y="968490"/>
            <a:ext cx="1122272" cy="24315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C7F01D-E5E3-CE11-C602-9F3977F21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4" y="4104697"/>
            <a:ext cx="1122273" cy="2431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92BB7C-F934-D2D5-64F8-CFF788C3E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661" y="2309447"/>
            <a:ext cx="1122272" cy="24315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B3B1E0-F8F4-1EB7-A59A-0EB70101D3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40" y="968490"/>
            <a:ext cx="1145245" cy="243159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A220E349-2B54-8833-5847-F514EF1611A6}"/>
              </a:ext>
            </a:extLst>
          </p:cNvPr>
          <p:cNvSpPr txBox="1">
            <a:spLocks/>
          </p:cNvSpPr>
          <p:nvPr/>
        </p:nvSpPr>
        <p:spPr>
          <a:xfrm>
            <a:off x="-261334" y="85064"/>
            <a:ext cx="11149262" cy="6271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Customer Panel</a:t>
            </a:r>
          </a:p>
        </p:txBody>
      </p:sp>
    </p:spTree>
    <p:extLst>
      <p:ext uri="{BB962C8B-B14F-4D97-AF65-F5344CB8AC3E}">
        <p14:creationId xmlns:p14="http://schemas.microsoft.com/office/powerpoint/2010/main" val="3970529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3506A-AC99-3FFC-3A35-8D311DBC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BED58-D556-06FC-4F6C-5ED36B265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52" y="2038773"/>
            <a:ext cx="1119944" cy="2426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D59C37-2D5A-590C-CD10-B55C77A94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149" y="4253653"/>
            <a:ext cx="1119944" cy="2426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2DD7D9-5EAA-23DC-EAEB-2EACB40E3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318" y="4253654"/>
            <a:ext cx="1119945" cy="2426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A13B4-89C7-6206-8CF6-05AAA410A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988" y="1391073"/>
            <a:ext cx="1119944" cy="24265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E4AB6A-78A0-B201-036A-0D7CFCD377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932" y="679572"/>
            <a:ext cx="1119944" cy="2426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11FCC9-976D-EEA6-D671-0B9E6CFD8B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699" y="4253654"/>
            <a:ext cx="1119944" cy="24265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D78B90-4DE6-FE42-8461-FC505E2447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999" y="4253653"/>
            <a:ext cx="1119944" cy="24265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FEF9E9-72D5-4C0E-C924-27B0BECF5B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469" y="4253652"/>
            <a:ext cx="1119944" cy="24265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6903D84-6A6D-FB79-1834-CD1F2A111C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767" y="4299371"/>
            <a:ext cx="1119944" cy="24265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B682DB-6291-1A7B-90EC-086CF8C129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35" y="679572"/>
            <a:ext cx="1119944" cy="2426546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AC573E86-D974-FAD9-029A-3D102D3B7E91}"/>
              </a:ext>
            </a:extLst>
          </p:cNvPr>
          <p:cNvSpPr txBox="1">
            <a:spLocks/>
          </p:cNvSpPr>
          <p:nvPr/>
        </p:nvSpPr>
        <p:spPr>
          <a:xfrm>
            <a:off x="-261334" y="85064"/>
            <a:ext cx="11149262" cy="6271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Employee Panel</a:t>
            </a:r>
          </a:p>
        </p:txBody>
      </p:sp>
    </p:spTree>
    <p:extLst>
      <p:ext uri="{BB962C8B-B14F-4D97-AF65-F5344CB8AC3E}">
        <p14:creationId xmlns:p14="http://schemas.microsoft.com/office/powerpoint/2010/main" val="3830518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C96AE1-DB59-C1A8-E83A-F78A8729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6172E-885C-4321-9D9C-F9E2BF5A8F6E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9C38A-658B-7AFA-031C-624F4188B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68" y="2245451"/>
            <a:ext cx="1092507" cy="23670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74D3B0-3B79-B2FD-8C67-A8665B456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526" y="725260"/>
            <a:ext cx="1092507" cy="2367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8F8B9D-46A0-49BB-F57A-11BA85602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230" y="725260"/>
            <a:ext cx="1092507" cy="23670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54775E-7272-F471-C647-E8B1E0121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81" y="2245451"/>
            <a:ext cx="1092507" cy="2367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1D68BF-C8F2-53C8-C039-3A8E713104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837" y="764874"/>
            <a:ext cx="1092507" cy="23670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D083E0-0EDE-6BCA-EAE4-D7A2E56EA7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4321598"/>
            <a:ext cx="1092507" cy="23670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0A2A75-779D-16A0-CC3E-6008F6D6C1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142" y="4321598"/>
            <a:ext cx="1092507" cy="23670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BD7B0D-B356-5A5B-25DB-DBD5F09E08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39" y="4321598"/>
            <a:ext cx="1092507" cy="2367099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D3D6794-0ADE-4521-C17F-39D5F0C9DF6D}"/>
              </a:ext>
            </a:extLst>
          </p:cNvPr>
          <p:cNvSpPr txBox="1">
            <a:spLocks/>
          </p:cNvSpPr>
          <p:nvPr/>
        </p:nvSpPr>
        <p:spPr>
          <a:xfrm>
            <a:off x="-261334" y="85064"/>
            <a:ext cx="11149262" cy="6271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Employee Panel</a:t>
            </a:r>
          </a:p>
        </p:txBody>
      </p:sp>
    </p:spTree>
    <p:extLst>
      <p:ext uri="{BB962C8B-B14F-4D97-AF65-F5344CB8AC3E}">
        <p14:creationId xmlns:p14="http://schemas.microsoft.com/office/powerpoint/2010/main" val="42021163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303</TotalTime>
  <Words>288</Words>
  <Application>Microsoft Office PowerPoint</Application>
  <PresentationFormat>Widescreen</PresentationFormat>
  <Paragraphs>104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Presentation on Android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Android Project</dc:title>
  <dc:creator>Doniel Tripura</dc:creator>
  <cp:lastModifiedBy>Doniel Tripura</cp:lastModifiedBy>
  <cp:revision>27</cp:revision>
  <dcterms:created xsi:type="dcterms:W3CDTF">2022-12-26T16:50:08Z</dcterms:created>
  <dcterms:modified xsi:type="dcterms:W3CDTF">2022-12-27T17:34:15Z</dcterms:modified>
</cp:coreProperties>
</file>